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200"/>
    <a:srgbClr val="663300"/>
    <a:srgbClr val="800000"/>
    <a:srgbClr val="FFFFFF"/>
    <a:srgbClr val="3333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420" autoAdjust="0"/>
    <p:restoredTop sz="94660"/>
  </p:normalViewPr>
  <p:slideViewPr>
    <p:cSldViewPr>
      <p:cViewPr varScale="1">
        <p:scale>
          <a:sx n="74" d="100"/>
          <a:sy n="74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DE06-18E0-4E4E-AFAB-26B91E2374D4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8C689-E3AF-4185-9613-73C349D76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C689-E3AF-4185-9613-73C349D769D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>
                <a:latin typeface="Arial Narrow" pitchFamily="34" charset="0"/>
              </a:defRPr>
            </a:lvl1pPr>
            <a:lvl2pPr>
              <a:defRPr sz="3000">
                <a:latin typeface="Arial Narrow" pitchFamily="34" charset="0"/>
              </a:defRPr>
            </a:lvl2pPr>
            <a:lvl3pPr>
              <a:defRPr sz="3000">
                <a:latin typeface="Arial Narrow" pitchFamily="34" charset="0"/>
              </a:defRPr>
            </a:lvl3pPr>
            <a:lvl4pPr>
              <a:defRPr sz="3000">
                <a:latin typeface="Arial Narrow" pitchFamily="34" charset="0"/>
              </a:defRPr>
            </a:lvl4pPr>
            <a:lvl5pPr>
              <a:defRPr sz="3000"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7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962400"/>
            <a:ext cx="8458200" cy="1317625"/>
          </a:xfrm>
        </p:spPr>
        <p:txBody>
          <a:bodyPr/>
          <a:lstStyle/>
          <a:p>
            <a:pPr algn="l" eaLnBrk="1" hangingPunct="1"/>
            <a:r>
              <a:rPr lang="en-US" sz="4400" b="1" i="1" smtClean="0">
                <a:solidFill>
                  <a:schemeClr val="bg1"/>
                </a:solidFill>
                <a:latin typeface="Cambria" pitchFamily="18" charset="0"/>
              </a:rPr>
              <a:t>You Can Be Blessed</a:t>
            </a:r>
            <a:endParaRPr lang="en-US" sz="9600" i="1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334000"/>
            <a:ext cx="7620000" cy="838200"/>
          </a:xfrm>
        </p:spPr>
        <p:txBody>
          <a:bodyPr/>
          <a:lstStyle/>
          <a:p>
            <a:pPr algn="r" eaLnBrk="1" hangingPunct="1"/>
            <a:r>
              <a:rPr lang="en-US" sz="3200" b="1" i="1" smtClean="0">
                <a:solidFill>
                  <a:schemeClr val="bg1"/>
                </a:solidFill>
                <a:latin typeface="Cambria" pitchFamily="18" charset="0"/>
              </a:rPr>
              <a:t>2 Corinthians 9:6-10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181600"/>
            <a:ext cx="91440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II.	Spiritual Blessings</a:t>
            </a:r>
            <a:endParaRPr lang="en-US" smtClean="0"/>
          </a:p>
          <a:p>
            <a:r>
              <a:rPr lang="en-US" smtClean="0"/>
              <a:t>A.	Does God provide spiritual blessings?</a:t>
            </a:r>
          </a:p>
          <a:p>
            <a:r>
              <a:rPr lang="en-US" smtClean="0"/>
              <a:t>	1.	The scriptures declare, Yes, God does provide for the 	spiritual needs of man.</a:t>
            </a:r>
          </a:p>
          <a:p>
            <a:r>
              <a:rPr lang="en-US" smtClean="0"/>
              <a:t>		a.	Man greatest need is returning from our self-			inflicted separation from God (Romans 3:23)  </a:t>
            </a:r>
          </a:p>
          <a:p>
            <a:r>
              <a:rPr lang="en-US" b="1" smtClean="0"/>
              <a:t>	2</a:t>
            </a:r>
            <a:r>
              <a:rPr lang="en-US" smtClean="0"/>
              <a:t>.	God has provided for our souls—</a:t>
            </a:r>
            <a:r>
              <a:rPr lang="en-US" i="1" smtClean="0"/>
              <a:t>the spiritual man</a:t>
            </a:r>
            <a:r>
              <a:rPr lang="en-US" smtClean="0"/>
              <a:t>—by 	way of:</a:t>
            </a:r>
          </a:p>
          <a:p>
            <a:r>
              <a:rPr lang="en-US" smtClean="0"/>
              <a:t>		a.	A Savior (Romans 5:6-10)</a:t>
            </a:r>
          </a:p>
          <a:p>
            <a:r>
              <a:rPr lang="en-US" smtClean="0"/>
              <a:t>		b.	A plan (John 3:16; Romans 1:16; Acts 2:38-39)</a:t>
            </a:r>
          </a:p>
          <a:p>
            <a:r>
              <a:rPr lang="en-US" smtClean="0"/>
              <a:t>		c.	A promise (John 14:1-6; Ephesians 1:3; Revelation 		21:1-4)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II.	Spiritual Blessings</a:t>
            </a:r>
            <a:endParaRPr lang="en-US" smtClean="0"/>
          </a:p>
          <a:p>
            <a:r>
              <a:rPr lang="en-US" smtClean="0"/>
              <a:t>B.	The greatest spiritual blessings are opportunities:</a:t>
            </a:r>
          </a:p>
          <a:p>
            <a:r>
              <a:rPr lang="en-US" smtClean="0"/>
              <a:t>	1.	To discover God and obey His plan (Mark 16:15-16)</a:t>
            </a:r>
          </a:p>
          <a:p>
            <a:r>
              <a:rPr lang="en-US" smtClean="0"/>
              <a:t>	2.	To receive the cleansing of the blood of Christ 	(Colossians 1:19-23; 1 Peter 1:18-19).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II.	Spiritual Blessings</a:t>
            </a:r>
            <a:endParaRPr lang="en-US" smtClean="0"/>
          </a:p>
          <a:p>
            <a:r>
              <a:rPr lang="en-US" smtClean="0"/>
              <a:t>B.	The greatest spiritual blessings are opportunities:</a:t>
            </a:r>
          </a:p>
          <a:p>
            <a:r>
              <a:rPr lang="en-US" smtClean="0"/>
              <a:t>	3.	To know all the blessings of Ephesians 1:</a:t>
            </a:r>
          </a:p>
          <a:p>
            <a:r>
              <a:rPr lang="en-US" smtClean="0"/>
              <a:t>	   a.	To become holy and without blame before God (1:4)</a:t>
            </a:r>
          </a:p>
          <a:p>
            <a:r>
              <a:rPr lang="en-US" smtClean="0"/>
              <a:t>	   b.	To be adopted as children to the Father (1:5)</a:t>
            </a:r>
          </a:p>
          <a:p>
            <a:r>
              <a:rPr lang="en-US" smtClean="0"/>
              <a:t>	   c.	To be accepted in His Beloved Son (1:6)</a:t>
            </a:r>
          </a:p>
          <a:p>
            <a:r>
              <a:rPr lang="en-US" smtClean="0"/>
              <a:t>	   d.	To receive the redemption through His blood (1:7a)</a:t>
            </a:r>
          </a:p>
          <a:p>
            <a:r>
              <a:rPr lang="en-US" smtClean="0"/>
              <a:t>	   e.	The forgiveness of our sins (1:7b	)</a:t>
            </a:r>
          </a:p>
          <a:p>
            <a:r>
              <a:rPr lang="en-US" smtClean="0"/>
              <a:t>	   f.	To receive the knowledge of His will—</a:t>
            </a:r>
            <a:r>
              <a:rPr lang="en-US" i="1" smtClean="0"/>
              <a:t>the word</a:t>
            </a:r>
            <a:r>
              <a:rPr lang="en-US" smtClean="0"/>
              <a:t> (1:9)</a:t>
            </a:r>
          </a:p>
          <a:p>
            <a:r>
              <a:rPr lang="en-US" smtClean="0"/>
              <a:t>	   g.	To look forward to our inheritence with Christ (1:11)</a:t>
            </a:r>
          </a:p>
          <a:p>
            <a:r>
              <a:rPr lang="en-US" smtClean="0"/>
              <a:t>	   h.	To prepare for and look to the final redemption (1:14)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II.	Spiritual Blessings</a:t>
            </a:r>
            <a:endParaRPr lang="en-US" smtClean="0"/>
          </a:p>
          <a:p>
            <a:r>
              <a:rPr lang="en-US" smtClean="0"/>
              <a:t>C.	What we do with our spiritual blessings makes all the difference </a:t>
            </a:r>
          </a:p>
          <a:p>
            <a:r>
              <a:rPr lang="en-US" smtClean="0"/>
              <a:t>	1.	We must apply them to reuniting and continuing with God 	(Colossians 1:21-23)</a:t>
            </a:r>
          </a:p>
          <a:p>
            <a:r>
              <a:rPr lang="en-US" smtClean="0"/>
              <a:t>		a.	Focused active commitment results in success 		before God</a:t>
            </a:r>
          </a:p>
          <a:p>
            <a:r>
              <a:rPr lang="en-US" smtClean="0"/>
              <a:t>	2.	And also use them to increase our lives here on earth 	(Galatians 5:22-25)</a:t>
            </a:r>
          </a:p>
          <a:p>
            <a:r>
              <a:rPr lang="en-US" smtClean="0"/>
              <a:t>		a.	Focused active endurance results in success in 		life. </a:t>
            </a:r>
          </a:p>
          <a:p>
            <a:r>
              <a:rPr lang="en-US" smtClean="0"/>
              <a:t>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III.	The Blessing of Blessing</a:t>
            </a:r>
            <a:endParaRPr lang="en-US" smtClean="0"/>
          </a:p>
          <a:p>
            <a:r>
              <a:rPr lang="en-US" smtClean="0"/>
              <a:t>A.	God wants His children to be like Him (Matthew 5:48; Luke 6:36)</a:t>
            </a:r>
          </a:p>
          <a:p>
            <a:r>
              <a:rPr lang="en-US" smtClean="0"/>
              <a:t>	1.	To be like Jesus (Ephesians 4:13) is to be like the Father 	(John 14:9-11).</a:t>
            </a:r>
          </a:p>
          <a:p>
            <a:r>
              <a:rPr lang="en-US" smtClean="0"/>
              <a:t>	2.	Our Father in Heaven is a giver of blessings, are you like 	your Father?</a:t>
            </a:r>
          </a:p>
          <a:p>
            <a:r>
              <a:rPr lang="en-US" smtClean="0"/>
              <a:t>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III.	The Blessing of Blessing</a:t>
            </a:r>
            <a:endParaRPr lang="en-US" smtClean="0"/>
          </a:p>
          <a:p>
            <a:r>
              <a:rPr lang="en-US" smtClean="0"/>
              <a:t>B.	One of life’s greatest blessings is the opportunity:</a:t>
            </a:r>
          </a:p>
          <a:p>
            <a:r>
              <a:rPr lang="en-US" smtClean="0"/>
              <a:t>	1.	To give back to God (1 Corinthians 16:1-2; 2 Corinthians 	9:6-10)</a:t>
            </a:r>
          </a:p>
          <a:p>
            <a:r>
              <a:rPr lang="en-US" smtClean="0"/>
              <a:t>		a.	In our appreciation for God’s blessings we express 		our gratitude toward Him</a:t>
            </a:r>
          </a:p>
          <a:p>
            <a:r>
              <a:rPr lang="en-US" smtClean="0"/>
              <a:t>	2.	To be a blessing to someone else (Acts 4:32-37)</a:t>
            </a:r>
          </a:p>
          <a:p>
            <a:r>
              <a:rPr lang="en-US" smtClean="0"/>
              <a:t>		a.	From our abundance we seek to bless others</a:t>
            </a:r>
          </a:p>
          <a:p>
            <a:r>
              <a:rPr lang="en-US" smtClean="0"/>
              <a:t>	3.	The ultimate blessing is the opportunity to share our 	spiritual hopw with those in need.</a:t>
            </a:r>
          </a:p>
          <a:p>
            <a:r>
              <a:rPr lang="en-US" smtClean="0"/>
              <a:t>		a.	Just as Cornelius did, we strive to share the truth 		with those around us (Acts 10:24).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III.	The Blessing of Blessing</a:t>
            </a:r>
            <a:endParaRPr lang="en-US" smtClean="0"/>
          </a:p>
          <a:p>
            <a:r>
              <a:rPr lang="en-US" smtClean="0"/>
              <a:t>C. What we do with our material and spiritual blessings can make all the difference </a:t>
            </a:r>
          </a:p>
          <a:p>
            <a:r>
              <a:rPr lang="en-US" smtClean="0"/>
              <a:t>	1.	We must apply them properly toward blessing others. </a:t>
            </a:r>
          </a:p>
          <a:p>
            <a:r>
              <a:rPr lang="en-US" smtClean="0"/>
              <a:t>		a.	So they can find a focused active commitment to 		God; that will result in their success before God 		and life-improvement.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Conclusion:</a:t>
            </a:r>
            <a:endParaRPr lang="en-US" smtClean="0"/>
          </a:p>
          <a:p>
            <a:r>
              <a:rPr lang="en-US" smtClean="0"/>
              <a:t>A.	We have been blessed, both materially and spiritually.</a:t>
            </a:r>
          </a:p>
          <a:p>
            <a:r>
              <a:rPr lang="en-US" smtClean="0"/>
              <a:t>	1.	These blessings are found through the continuation of 	time and opportunity that God supplies (James 4:13-15)</a:t>
            </a:r>
          </a:p>
          <a:p>
            <a:r>
              <a:rPr lang="en-US" smtClean="0"/>
              <a:t>B.	We look to God for:</a:t>
            </a:r>
          </a:p>
          <a:p>
            <a:r>
              <a:rPr lang="en-US" smtClean="0"/>
              <a:t>	1.	The material blessings that sustain our life here.</a:t>
            </a:r>
          </a:p>
          <a:p>
            <a:r>
              <a:rPr lang="en-US" smtClean="0"/>
              <a:t>		a.	With focus and action we can increase these 			blessings</a:t>
            </a:r>
          </a:p>
          <a:p>
            <a:r>
              <a:rPr lang="en-US" smtClean="0"/>
              <a:t>	2.	The spiritual blessings that reunite us with Him and align 	us with His reward.</a:t>
            </a:r>
          </a:p>
          <a:p>
            <a:r>
              <a:rPr lang="en-US" smtClean="0"/>
              <a:t>		a.	With focus and action we can increase these 			blessings.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Conclusion:</a:t>
            </a:r>
            <a:endParaRPr lang="en-US" smtClean="0"/>
          </a:p>
          <a:p>
            <a:r>
              <a:rPr lang="en-US" smtClean="0"/>
              <a:t>C.	We look beyond ourselves:</a:t>
            </a:r>
          </a:p>
          <a:p>
            <a:r>
              <a:rPr lang="en-US" smtClean="0"/>
              <a:t>	1.	To be a blessing to others in their time of need.</a:t>
            </a:r>
          </a:p>
          <a:p>
            <a:r>
              <a:rPr lang="en-US" smtClean="0"/>
              <a:t>		a.	With focus and action we can increase these 			blessings too.</a:t>
            </a:r>
          </a:p>
          <a:p>
            <a:r>
              <a:rPr lang="en-US" smtClean="0"/>
              <a:t>D.	In order to be a blessing to your life today, the hope of Jesus Christ is offered to you right now.</a:t>
            </a:r>
          </a:p>
          <a:p>
            <a:r>
              <a:rPr lang="en-US" smtClean="0"/>
              <a:t> 	1.	Will you seek His hope; His plan; His salvation; and His 	blessings?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28600" y="381000"/>
            <a:ext cx="5715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1">
                <a:solidFill>
                  <a:srgbClr val="FFFFFF"/>
                </a:solidFill>
              </a:rPr>
              <a:t>Will You Take the Steps?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228600" y="4030663"/>
            <a:ext cx="1241425" cy="2346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/>
              <a:t>H</a:t>
            </a:r>
          </a:p>
          <a:p>
            <a:pPr algn="ctr"/>
            <a:r>
              <a:rPr lang="en-US" sz="1600" b="1"/>
              <a:t>HEAR THE GOSPEL </a:t>
            </a:r>
          </a:p>
          <a:p>
            <a:pPr algn="ctr"/>
            <a:endParaRPr lang="en-US" sz="1400" b="1"/>
          </a:p>
          <a:p>
            <a:pPr algn="ctr"/>
            <a:r>
              <a:rPr lang="en-US" sz="1400" b="1"/>
              <a:t>Romans 10:11-16</a:t>
            </a:r>
          </a:p>
          <a:p>
            <a:pPr algn="ctr"/>
            <a:endParaRPr lang="en-US" sz="1400" b="1"/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1470025" y="3352800"/>
            <a:ext cx="1319213" cy="30035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</a:rPr>
              <a:t>B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BELIEVE </a:t>
            </a:r>
            <a:r>
              <a:rPr lang="en-US" sz="1200" b="1">
                <a:solidFill>
                  <a:schemeClr val="bg1"/>
                </a:solidFill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Romans 10:17 Hebrews 11:6</a:t>
            </a:r>
            <a:endParaRPr lang="en-US" sz="1200" b="1">
              <a:solidFill>
                <a:schemeClr val="bg1"/>
              </a:solidFill>
            </a:endParaRPr>
          </a:p>
          <a:p>
            <a:pPr algn="ctr"/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2789238" y="2590800"/>
            <a:ext cx="1317625" cy="3749675"/>
          </a:xfrm>
          <a:prstGeom prst="rect">
            <a:avLst/>
          </a:prstGeom>
          <a:solidFill>
            <a:srgbClr val="FEC2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>
                <a:solidFill>
                  <a:srgbClr val="000000"/>
                </a:solidFill>
              </a:rPr>
              <a:t>R</a:t>
            </a:r>
          </a:p>
          <a:p>
            <a:pPr algn="ctr">
              <a:spcBef>
                <a:spcPct val="50000"/>
              </a:spcBef>
            </a:pPr>
            <a:endParaRPr lang="en-US" sz="20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REPENT</a:t>
            </a:r>
          </a:p>
          <a:p>
            <a:pPr algn="ctr">
              <a:spcBef>
                <a:spcPct val="50000"/>
              </a:spcBef>
            </a:pPr>
            <a:endParaRPr lang="en-US" sz="1400" b="1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Luke 13:3 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2 Peter 3:9</a:t>
            </a:r>
            <a:endParaRPr lang="en-US" b="1">
              <a:solidFill>
                <a:srgbClr val="000000"/>
              </a:solidFill>
            </a:endParaRPr>
          </a:p>
          <a:p>
            <a:pPr algn="ctr"/>
            <a:endParaRPr lang="en-US" sz="1400" b="1">
              <a:solidFill>
                <a:schemeClr val="bg2"/>
              </a:solidFill>
            </a:endParaRPr>
          </a:p>
          <a:p>
            <a:pPr algn="ctr"/>
            <a:endParaRPr lang="en-US" sz="1400" b="1">
              <a:solidFill>
                <a:schemeClr val="bg2"/>
              </a:solidFill>
            </a:endParaRPr>
          </a:p>
          <a:p>
            <a:pPr algn="ctr"/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4106863" y="1906588"/>
            <a:ext cx="1319212" cy="44577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</a:rPr>
              <a:t>C</a:t>
            </a:r>
          </a:p>
          <a:p>
            <a:pPr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CONFESS</a:t>
            </a:r>
            <a:endParaRPr lang="en-US" sz="16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11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en-US" sz="11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Romans 10:8-10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 Acts 8:37</a:t>
            </a:r>
            <a:endParaRPr lang="en-US" sz="1400" b="1">
              <a:solidFill>
                <a:schemeClr val="bg1"/>
              </a:solidFill>
            </a:endParaRPr>
          </a:p>
          <a:p>
            <a:pPr algn="ctr"/>
            <a:endParaRPr lang="en-US" sz="1400" b="1">
              <a:solidFill>
                <a:schemeClr val="bg1"/>
              </a:solidFill>
            </a:endParaRPr>
          </a:p>
          <a:p>
            <a:pPr algn="ctr"/>
            <a:endParaRPr lang="en-US" sz="140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426075" y="1241425"/>
            <a:ext cx="1319213" cy="51244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000000"/>
                </a:solidFill>
              </a:rPr>
              <a:t>B</a:t>
            </a:r>
            <a:endParaRPr lang="en-US" sz="1600" b="1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</a:rPr>
              <a:t>BAPTIZED IN WATER</a:t>
            </a:r>
          </a:p>
          <a:p>
            <a:pPr algn="ctr">
              <a:spcBef>
                <a:spcPct val="50000"/>
              </a:spcBef>
              <a:defRPr/>
            </a:pPr>
            <a:endParaRPr lang="en-US" sz="1600" b="1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0000"/>
                </a:solidFill>
              </a:rPr>
              <a:t>For the Remission of  your sins</a:t>
            </a:r>
            <a:endParaRPr lang="en-US" sz="2000" b="1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Acts 2:38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1 Peter 3:21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0488" name="Right Arrow 20"/>
          <p:cNvSpPr>
            <a:spLocks noChangeArrowheads="1"/>
          </p:cNvSpPr>
          <p:nvPr/>
        </p:nvSpPr>
        <p:spPr bwMode="auto">
          <a:xfrm>
            <a:off x="6705600" y="1143000"/>
            <a:ext cx="2362200" cy="5257800"/>
          </a:xfrm>
          <a:prstGeom prst="rightArrow">
            <a:avLst>
              <a:gd name="adj1" fmla="val 97611"/>
              <a:gd name="adj2" fmla="val 50000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6705600" y="1828800"/>
            <a:ext cx="175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WALK IN THE  NEWNESS OF LIFE</a:t>
            </a:r>
            <a:endParaRPr lang="en-US" sz="28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 </a:t>
            </a:r>
            <a:r>
              <a:rPr lang="en-US" sz="2000" b="1">
                <a:solidFill>
                  <a:schemeClr val="bg1"/>
                </a:solidFill>
              </a:rPr>
              <a:t>Romans  6:1- 4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A Faithful Obedient Repentant Courageous Confessor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sz="2800" b="1" smtClean="0"/>
              <a:t>Introduction:</a:t>
            </a:r>
            <a:endParaRPr lang="en-US" sz="2800" smtClean="0"/>
          </a:p>
          <a:p>
            <a:r>
              <a:rPr lang="en-US" sz="2800" smtClean="0"/>
              <a:t>A.	What do you think of blessings?</a:t>
            </a:r>
          </a:p>
          <a:p>
            <a:r>
              <a:rPr lang="en-US" sz="2800" smtClean="0"/>
              <a:t>	1.	As we discover the idea of blessings, most of us want 	them.</a:t>
            </a:r>
          </a:p>
          <a:p>
            <a:r>
              <a:rPr lang="en-US" sz="2800" smtClean="0"/>
              <a:t>B.	Of course there are extreme differences of opinion when it comes to blessings; just like with most religious topics.</a:t>
            </a:r>
          </a:p>
          <a:p>
            <a:r>
              <a:rPr lang="en-US" sz="2800" smtClean="0"/>
              <a:t>	1.	Some believe that every moment of life and all things that 	occur in those moments is premeditated, and provided, by 	God.</a:t>
            </a:r>
          </a:p>
          <a:p>
            <a:r>
              <a:rPr lang="en-US" sz="2800" smtClean="0"/>
              <a:t>	2.	Others resign to a position far more reserved and are 	hardly able to acknowledge God in any real-life 	happenings.</a:t>
            </a:r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pPr marL="514350" indent="-514350"/>
            <a:r>
              <a:rPr lang="en-US" b="1" smtClean="0"/>
              <a:t>Introduction:</a:t>
            </a:r>
            <a:endParaRPr lang="en-US" smtClean="0"/>
          </a:p>
          <a:p>
            <a:pPr marL="514350" indent="-514350">
              <a:buFontTx/>
              <a:buAutoNum type="alphaUcPeriod" startAt="3"/>
            </a:pPr>
            <a:r>
              <a:rPr lang="en-US" smtClean="0"/>
              <a:t>There are scriptural evidences that prove the historic giving of blessings—many in the Bible were obviously blessed.</a:t>
            </a:r>
          </a:p>
          <a:p>
            <a:pPr marL="514350" indent="-514350"/>
            <a:r>
              <a:rPr lang="en-US" smtClean="0"/>
              <a:t>	1.	Our question is, “Do such blessings continue today?”</a:t>
            </a:r>
          </a:p>
          <a:p>
            <a:pPr marL="514350" indent="-514350"/>
            <a:r>
              <a:rPr lang="en-US" smtClean="0"/>
              <a:t>D.	For our lesson today, let’s consider the blessings from God.</a:t>
            </a:r>
          </a:p>
          <a:p>
            <a:pPr marL="514350" indent="-514350"/>
            <a:r>
              <a:rPr lang="en-US" smtClean="0"/>
              <a:t>	1.	It is our goal to consider:</a:t>
            </a:r>
          </a:p>
          <a:p>
            <a:pPr marL="514350" indent="-514350"/>
            <a:r>
              <a:rPr lang="en-US" smtClean="0"/>
              <a:t>		a.	The truth about material blessings</a:t>
            </a:r>
          </a:p>
          <a:p>
            <a:pPr marL="514350" indent="-514350"/>
            <a:r>
              <a:rPr lang="en-US" smtClean="0"/>
              <a:t>		b.	The truth about spiritual blessings</a:t>
            </a:r>
          </a:p>
          <a:p>
            <a:pPr marL="514350" indent="-514350"/>
            <a:r>
              <a:rPr lang="en-US" smtClean="0"/>
              <a:t>		c.	The truth about the blessing of blessing.</a:t>
            </a:r>
          </a:p>
          <a:p>
            <a:pPr marL="514350" indent="-514350"/>
            <a:endParaRPr lang="en-US" smtClean="0"/>
          </a:p>
          <a:p>
            <a:pPr marL="514350" indent="-514350"/>
            <a:endParaRPr lang="en-US" smtClean="0"/>
          </a:p>
          <a:p>
            <a:pPr marL="514350" indent="-514350"/>
            <a:endParaRPr lang="en-US" smtClean="0"/>
          </a:p>
          <a:p>
            <a:pPr marL="514350" indent="-514350"/>
            <a:endParaRPr lang="en-US" smtClean="0"/>
          </a:p>
          <a:p>
            <a:pPr marL="514350" indent="-514350"/>
            <a:endParaRPr lang="en-US" smtClean="0"/>
          </a:p>
          <a:p>
            <a:pPr marL="514350" indent="-514350"/>
            <a:endParaRPr lang="en-US" sz="2800" b="1" smtClean="0"/>
          </a:p>
          <a:p>
            <a:pPr marL="514350" indent="-514350"/>
            <a:endParaRPr lang="en-US" sz="2800" b="1" smtClean="0"/>
          </a:p>
          <a:p>
            <a:pPr marL="514350" indent="-514350"/>
            <a:endParaRPr lang="en-US" sz="2800" b="1" smtClean="0"/>
          </a:p>
          <a:p>
            <a:pPr marL="514350" indent="-514350"/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I.	Material Blessings</a:t>
            </a:r>
            <a:endParaRPr lang="en-US" smtClean="0"/>
          </a:p>
          <a:p>
            <a:r>
              <a:rPr lang="en-US" smtClean="0"/>
              <a:t>A.	Does God provide material blessings?</a:t>
            </a:r>
          </a:p>
          <a:p>
            <a:r>
              <a:rPr lang="en-US" smtClean="0"/>
              <a:t>	1.	The scriptures declare Yes, God does provide for the 	material needs of man.</a:t>
            </a:r>
          </a:p>
          <a:p>
            <a:r>
              <a:rPr lang="en-US" smtClean="0"/>
              <a:t>		a.	The sun and the rain (Matthew 5:45)</a:t>
            </a:r>
          </a:p>
          <a:p>
            <a:r>
              <a:rPr lang="en-US" smtClean="0"/>
              <a:t>		b.	The </a:t>
            </a:r>
            <a:r>
              <a:rPr lang="en-US" i="1" smtClean="0"/>
              <a:t>seed</a:t>
            </a:r>
            <a:r>
              <a:rPr lang="en-US" smtClean="0"/>
              <a:t> for the sower, and bread for food (2 			Corinthians 9:10)</a:t>
            </a:r>
          </a:p>
          <a:p>
            <a:r>
              <a:rPr lang="en-US" smtClean="0"/>
              <a:t>		c.	The essentials of living (Matthew 6:25-33)</a:t>
            </a:r>
          </a:p>
          <a:p>
            <a:endParaRPr lang="en-US" smtClean="0"/>
          </a:p>
          <a:p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I.	Material Blessings</a:t>
            </a:r>
            <a:endParaRPr lang="en-US" smtClean="0"/>
          </a:p>
          <a:p>
            <a:r>
              <a:rPr lang="en-US" smtClean="0"/>
              <a:t>A.	Does God provide material blessings?</a:t>
            </a:r>
          </a:p>
          <a:p>
            <a:r>
              <a:rPr lang="en-US" smtClean="0"/>
              <a:t>	2.	Understanding that God supplies an opportunity for all 	lives to be sustained in our world is good—</a:t>
            </a:r>
            <a:r>
              <a:rPr lang="en-US" i="1" smtClean="0"/>
              <a:t>what about 	the being blessed with gain?</a:t>
            </a:r>
            <a:endParaRPr lang="en-US" smtClean="0"/>
          </a:p>
          <a:p>
            <a:r>
              <a:rPr lang="en-US" smtClean="0"/>
              <a:t>		a.	Due to a lot of false-teaching regarding God’s 			blessings us with great fortune and success, some 		automatically look for “great gain” in their checking 		account, with the mention of material blessings.</a:t>
            </a:r>
          </a:p>
          <a:p>
            <a:r>
              <a:rPr lang="en-US" smtClean="0"/>
              <a:t>		b.	There are greater things in life; other than money.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I.	Material Blessings</a:t>
            </a:r>
            <a:endParaRPr lang="en-US" smtClean="0"/>
          </a:p>
          <a:p>
            <a:r>
              <a:rPr lang="en-US" smtClean="0"/>
              <a:t>B.	The greatest material blessings are opportunities.</a:t>
            </a:r>
          </a:p>
          <a:p>
            <a:r>
              <a:rPr lang="en-US" smtClean="0"/>
              <a:t>	1.	We need the opportunity time and the day in which we 	live:</a:t>
            </a:r>
          </a:p>
          <a:p>
            <a:r>
              <a:rPr lang="en-US" smtClean="0"/>
              <a:t>		a.	To seek and find our Creator (Acts 17:27)</a:t>
            </a:r>
          </a:p>
          <a:p>
            <a:r>
              <a:rPr lang="en-US" smtClean="0"/>
              <a:t>		b.	To obey Him (Ecclesiastes 12:13)</a:t>
            </a:r>
          </a:p>
          <a:p>
            <a:r>
              <a:rPr lang="en-US" smtClean="0"/>
              <a:t>		c.	To find our salvation, through that obedience (2 		Corinthians 6:2)</a:t>
            </a:r>
          </a:p>
          <a:p>
            <a:r>
              <a:rPr lang="en-US" smtClean="0"/>
              <a:t>		d.	To grow in the grace and knowledge of our Lord 		Jesus (2 Peter 3:18)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I.	Material Blessings</a:t>
            </a:r>
            <a:endParaRPr lang="en-US" smtClean="0"/>
          </a:p>
          <a:p>
            <a:r>
              <a:rPr lang="en-US" smtClean="0"/>
              <a:t>B.	The greatest material blessings are opportunities.</a:t>
            </a:r>
          </a:p>
          <a:p>
            <a:r>
              <a:rPr lang="en-US" smtClean="0"/>
              <a:t>	2.	We need the opportunity of knowledge:</a:t>
            </a:r>
          </a:p>
          <a:p>
            <a:r>
              <a:rPr lang="en-US" smtClean="0"/>
              <a:t>		a. God’s perfect gift—</a:t>
            </a:r>
            <a:r>
              <a:rPr lang="en-US" i="1" smtClean="0"/>
              <a:t>the word of truth </a:t>
            </a:r>
            <a:r>
              <a:rPr lang="en-US" smtClean="0"/>
              <a:t>(James 1:17-18)</a:t>
            </a:r>
          </a:p>
          <a:p>
            <a:r>
              <a:rPr lang="en-US" smtClean="0"/>
              <a:t>		b. His instruction in righteousness, for us (2 Tim. 3:16-17)</a:t>
            </a:r>
          </a:p>
          <a:p>
            <a:r>
              <a:rPr lang="en-US" smtClean="0"/>
              <a:t>		c. His guide along the difficult pathway of life (Matthew 		7:13-14; Psalm 119:105)</a:t>
            </a:r>
          </a:p>
          <a:p>
            <a:r>
              <a:rPr lang="en-US" smtClean="0"/>
              <a:t>	3.	We need the opportunity of widsom:</a:t>
            </a:r>
          </a:p>
          <a:p>
            <a:r>
              <a:rPr lang="en-US" smtClean="0"/>
              <a:t>		a.	The opportunity to </a:t>
            </a:r>
            <a:r>
              <a:rPr lang="en-US" i="1" u="sng" smtClean="0"/>
              <a:t>ask</a:t>
            </a:r>
            <a:r>
              <a:rPr lang="en-US" smtClean="0"/>
              <a:t> for wisdom (James 1:5-8)</a:t>
            </a:r>
          </a:p>
          <a:p>
            <a:r>
              <a:rPr lang="en-US" smtClean="0"/>
              <a:t>		b.	The opportunity to persevere toward wisdom—		wisdom isn’t simply a free gift, wisdom is </a:t>
            </a:r>
            <a:r>
              <a:rPr lang="en-US" i="1" u="sng" smtClean="0"/>
              <a:t>earned</a:t>
            </a:r>
            <a:r>
              <a:rPr lang="en-US" smtClean="0"/>
              <a:t> 		by surival (Romans 5:1-5; 1 Peter 1:6-9)	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smtClean="0"/>
              <a:t>I.	Material Blessings</a:t>
            </a:r>
            <a:endParaRPr lang="en-US" smtClean="0"/>
          </a:p>
          <a:p>
            <a:r>
              <a:rPr lang="en-US" smtClean="0"/>
              <a:t>B.	The greatest material blessings are opportunities.</a:t>
            </a:r>
          </a:p>
          <a:p>
            <a:r>
              <a:rPr lang="en-US" smtClean="0"/>
              <a:t>	4.	We need the opportunity to express our talents</a:t>
            </a:r>
          </a:p>
          <a:p>
            <a:r>
              <a:rPr lang="en-US" smtClean="0"/>
              <a:t>		a.	Not all of us can do the same things, but we all can 		do something with our </a:t>
            </a:r>
            <a:r>
              <a:rPr lang="en-US" i="1" u="sng" smtClean="0"/>
              <a:t>own</a:t>
            </a:r>
            <a:r>
              <a:rPr lang="en-US" smtClean="0"/>
              <a:t> ablilities (1 Corinthians 		12:14-27)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3563"/>
          </a:xfrm>
        </p:spPr>
        <p:txBody>
          <a:bodyPr/>
          <a:lstStyle/>
          <a:p>
            <a:pPr algn="r" eaLnBrk="1" hangingPunct="1"/>
            <a:r>
              <a:rPr lang="en-US" sz="1800" b="1" i="1" smtClean="0"/>
              <a:t>You Can Be Blessed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9067800" cy="6400800"/>
          </a:xfrm>
        </p:spPr>
        <p:txBody>
          <a:bodyPr/>
          <a:lstStyle/>
          <a:p>
            <a:r>
              <a:rPr lang="en-US" b="1" dirty="0" smtClean="0"/>
              <a:t>I.	Material Blessings</a:t>
            </a:r>
            <a:endParaRPr lang="en-US" dirty="0" smtClean="0"/>
          </a:p>
          <a:p>
            <a:r>
              <a:rPr lang="en-US" dirty="0" smtClean="0"/>
              <a:t>C.	What we do with our material blessings makes all the difference </a:t>
            </a:r>
          </a:p>
          <a:p>
            <a:r>
              <a:rPr lang="en-US" dirty="0" smtClean="0"/>
              <a:t>	1.	We must apply them to doing God’s will (Romans 12:4-8)</a:t>
            </a:r>
          </a:p>
          <a:p>
            <a:r>
              <a:rPr lang="en-US" dirty="0" smtClean="0"/>
              <a:t>		a.	Focused active commitment results in success 		before God</a:t>
            </a:r>
          </a:p>
          <a:p>
            <a:r>
              <a:rPr lang="en-US" dirty="0" smtClean="0"/>
              <a:t>	2.	And also use them to increase our lives here on earth (2 	Thessalonians 3:10; 1 Timothy 5:8)</a:t>
            </a:r>
          </a:p>
          <a:p>
            <a:r>
              <a:rPr lang="en-US" dirty="0" smtClean="0"/>
              <a:t>		a.	Focused active endurance results in success in 		life.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6874</TotalTime>
  <Words>219</Words>
  <Application>Microsoft Office PowerPoint</Application>
  <PresentationFormat>On-screen Show (4:3)</PresentationFormat>
  <Paragraphs>319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Arial Narrow</vt:lpstr>
      <vt:lpstr>Default Design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You Can Be Blessed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Sean Sullivan</dc:creator>
  <cp:lastModifiedBy>Preacher</cp:lastModifiedBy>
  <cp:revision>1681</cp:revision>
  <dcterms:created xsi:type="dcterms:W3CDTF">2009-01-04T05:04:11Z</dcterms:created>
  <dcterms:modified xsi:type="dcterms:W3CDTF">2011-11-11T02:05:47Z</dcterms:modified>
</cp:coreProperties>
</file>